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6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75" r:id="rId8"/>
    <p:sldId id="276" r:id="rId9"/>
    <p:sldId id="277" r:id="rId10"/>
    <p:sldId id="281" r:id="rId11"/>
    <p:sldId id="279" r:id="rId12"/>
    <p:sldId id="280" r:id="rId13"/>
    <p:sldId id="278" r:id="rId14"/>
    <p:sldId id="274" r:id="rId15"/>
    <p:sldId id="283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90FC7-7B5D-604C-9ADB-F62DF7CA5C93}" type="datetimeFigureOut">
              <a:rPr lang="en-US" smtClean="0"/>
              <a:pPr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CDBBBBF-A305-D349-8952-B3425B1BD7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prof.aleksandric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rof.aleksandric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9372" y="1822538"/>
            <a:ext cx="7920281" cy="3652845"/>
          </a:xfrm>
        </p:spPr>
        <p:txBody>
          <a:bodyPr>
            <a:normAutofit/>
          </a:bodyPr>
          <a:lstStyle/>
          <a:p>
            <a:pPr algn="ctr"/>
            <a:r>
              <a:rPr lang="sr-Latn-RS" sz="4000" b="1" smtClean="0"/>
              <a:t>VEŠTAČENJE ZDRAVSTVENE NESPOSOBNOSTI ZA IZDRŽAVANJE KAZNE ZATVORA</a:t>
            </a:r>
            <a:endParaRPr lang="sr-Latn-CS" sz="4000" dirty="0"/>
          </a:p>
          <a:p>
            <a:pPr algn="ctr"/>
            <a:r>
              <a:rPr lang="uz-Cyrl-UZ" b="1" dirty="0"/>
              <a:t> </a:t>
            </a:r>
            <a:endParaRPr lang="sr-Latn-CS" dirty="0"/>
          </a:p>
          <a:p>
            <a:pPr algn="ctr"/>
            <a:r>
              <a:rPr lang="uz-Cyrl-UZ" sz="3600" b="1" dirty="0"/>
              <a:t>Prof. dr Branimir Aleksandrić</a:t>
            </a:r>
            <a:endParaRPr lang="sr-Latn-CS" sz="36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26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470875"/>
            <a:ext cx="7977364" cy="586452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endParaRPr lang="sr-Latn-CS" sz="3600" dirty="0" smtClean="0"/>
          </a:p>
          <a:p>
            <a:pPr marL="45720" indent="0" algn="ctr">
              <a:buNone/>
            </a:pPr>
            <a:endParaRPr lang="sr-Latn-CS" sz="3600" dirty="0" smtClean="0"/>
          </a:p>
          <a:p>
            <a:pPr marL="45720" indent="0" algn="ctr">
              <a:buNone/>
            </a:pPr>
            <a:endParaRPr lang="sr-Latn-CS" sz="3600" dirty="0" smtClean="0"/>
          </a:p>
          <a:p>
            <a:pPr marL="45720" indent="0" algn="ctr">
              <a:buNone/>
            </a:pPr>
            <a:r>
              <a:rPr lang="sr-Latn-CS" sz="3600" b="1" dirty="0" smtClean="0"/>
              <a:t>Hvala na pažnji!</a:t>
            </a:r>
          </a:p>
          <a:p>
            <a:pPr marL="45720" indent="0" algn="ctr">
              <a:buNone/>
            </a:pPr>
            <a:endParaRPr lang="x-none" sz="3600" dirty="0" smtClean="0"/>
          </a:p>
          <a:p>
            <a:pPr marL="45720" indent="0" algn="r">
              <a:buNone/>
            </a:pPr>
            <a:r>
              <a:rPr lang="uz-Cyrl-UZ" sz="1800" dirty="0" smtClean="0"/>
              <a:t>Prof. dr Branimir Aleksandrić</a:t>
            </a:r>
            <a:r>
              <a:rPr lang="x-none" sz="1800" dirty="0" smtClean="0"/>
              <a:t>	</a:t>
            </a:r>
          </a:p>
          <a:p>
            <a:pPr marL="45720" indent="0" algn="r">
              <a:buNone/>
            </a:pPr>
            <a:r>
              <a:rPr lang="x-none" sz="1800" dirty="0" smtClean="0">
                <a:solidFill>
                  <a:srgbClr val="FF0000"/>
                </a:solidFill>
                <a:hlinkClick r:id="rId2"/>
              </a:rPr>
              <a:t>prof.aleksandric@gmail.com</a:t>
            </a:r>
            <a:r>
              <a:rPr lang="x-none" sz="1800" dirty="0" smtClean="0"/>
              <a:t>	</a:t>
            </a:r>
            <a:endParaRPr lang="sr-Latn-CS" sz="1800" dirty="0" smtClean="0"/>
          </a:p>
          <a:p>
            <a:pPr marL="45720" indent="0" algn="ctr">
              <a:buNone/>
            </a:pPr>
            <a:endParaRPr lang="sr-Latn-CS" sz="3600" dirty="0"/>
          </a:p>
        </p:txBody>
      </p:sp>
    </p:spTree>
    <p:extLst>
      <p:ext uri="{BB962C8B-B14F-4D97-AF65-F5344CB8AC3E}">
        <p14:creationId xmlns:p14="http://schemas.microsoft.com/office/powerpoint/2010/main" xmlns="" val="188107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657460"/>
            <a:ext cx="7977364" cy="586452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x-none" sz="2000" dirty="0" smtClean="0"/>
          </a:p>
          <a:p>
            <a:pPr marL="45720" indent="0" algn="just">
              <a:buNone/>
            </a:pPr>
            <a:endParaRPr lang="x-none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r>
              <a:rPr lang="sr-Latn-RS" sz="2000" dirty="0" smtClean="0"/>
              <a:t>	Jedan vid sudskomedicinskog veštačenja je i veštačenje zdrvastvene sposobnosti pravosnažno osudjenih lica da idu na izdržvanje zatvorske kazne. </a:t>
            </a:r>
            <a:endParaRPr lang="x-none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578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470875"/>
            <a:ext cx="7977364" cy="586452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ctr">
              <a:buNone/>
            </a:pPr>
            <a:r>
              <a:rPr lang="sr-Latn-RS" sz="2000" b="1" dirty="0" smtClean="0"/>
              <a:t>odlaganje zatvorske kazne iz zdravstvenih razloga </a:t>
            </a:r>
          </a:p>
          <a:p>
            <a:pPr marL="45720" indent="0" algn="just">
              <a:buNone/>
            </a:pPr>
            <a:endParaRPr lang="sr-Latn-RS" sz="2000" dirty="0" smtClean="0"/>
          </a:p>
          <a:p>
            <a:pPr marL="45720" indent="0" algn="just">
              <a:buFontTx/>
              <a:buChar char="-"/>
            </a:pPr>
            <a:r>
              <a:rPr lang="sr-Latn-RS" sz="2000" dirty="0" smtClean="0"/>
              <a:t>zbog postojanja </a:t>
            </a:r>
            <a:r>
              <a:rPr lang="sr-Latn-RS" sz="2000" b="1" dirty="0" smtClean="0"/>
              <a:t>teške akutne</a:t>
            </a:r>
            <a:r>
              <a:rPr lang="sr-Latn-RS" sz="2000" dirty="0" smtClean="0"/>
              <a:t>, </a:t>
            </a:r>
          </a:p>
          <a:p>
            <a:pPr marL="45720" indent="0" algn="just">
              <a:buFontTx/>
              <a:buChar char="-"/>
            </a:pPr>
            <a:endParaRPr lang="sr-Latn-RS" sz="2000" dirty="0" smtClean="0"/>
          </a:p>
          <a:p>
            <a:pPr marL="45720" indent="0" algn="just">
              <a:buFontTx/>
              <a:buChar char="-"/>
            </a:pPr>
            <a:r>
              <a:rPr lang="sr-Latn-RS" sz="2000" dirty="0" smtClean="0"/>
              <a:t>zbog postojanja </a:t>
            </a:r>
            <a:r>
              <a:rPr lang="sr-Latn-RS" sz="2000" b="1" dirty="0" smtClean="0"/>
              <a:t>teške hronične </a:t>
            </a:r>
            <a:r>
              <a:rPr lang="sr-Latn-RS" sz="2000" dirty="0" smtClean="0"/>
              <a:t>bolesti koja se ne može lečiti u     zatvorskim uslovima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2543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470875"/>
            <a:ext cx="7977364" cy="5864526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sr-Latn-RS" sz="2000" i="1" dirty="0" smtClean="0"/>
          </a:p>
          <a:p>
            <a:pPr algn="just">
              <a:buFontTx/>
              <a:buChar char="-"/>
            </a:pPr>
            <a:endParaRPr lang="sr-Latn-RS" sz="2000" i="1" dirty="0" smtClean="0"/>
          </a:p>
          <a:p>
            <a:pPr algn="just">
              <a:buFontTx/>
              <a:buChar char="-"/>
            </a:pPr>
            <a:endParaRPr lang="sr-Latn-RS" sz="2000" i="1" dirty="0" smtClean="0"/>
          </a:p>
          <a:p>
            <a:pPr algn="just">
              <a:buFontTx/>
              <a:buChar char="-"/>
            </a:pPr>
            <a:endParaRPr lang="sr-Latn-RS" sz="2000" i="1" dirty="0" smtClean="0"/>
          </a:p>
          <a:p>
            <a:pPr algn="just">
              <a:buFontTx/>
              <a:buChar char="-"/>
            </a:pPr>
            <a:endParaRPr lang="sr-Latn-RS" sz="2000" i="1" dirty="0" smtClean="0"/>
          </a:p>
          <a:p>
            <a:pPr algn="just">
              <a:buFontTx/>
              <a:buChar char="-"/>
            </a:pPr>
            <a:r>
              <a:rPr lang="sr-Latn-RS" sz="2000" i="1" dirty="0" smtClean="0"/>
              <a:t>"radi se o hronično teškom stanju loše sraslog preloma i ugradnje klina na desnoj natkolenici sa posledičnom kontrakturom i atrofijom mišića desne noge...Postoji razlog za odlaganje izvršenja kazne do operativnog odstaranjenja metalne šipke iz desne natkolenice i postoperativnog oporavka..."</a:t>
            </a:r>
            <a:r>
              <a:rPr lang="sr-Latn-RS" sz="2000" dirty="0" smtClean="0"/>
              <a:t>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7062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470875"/>
            <a:ext cx="7977364" cy="5864526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sr-Latn-RS" sz="2000" dirty="0" smtClean="0"/>
          </a:p>
          <a:p>
            <a:pPr algn="just">
              <a:buFontTx/>
              <a:buChar char="-"/>
            </a:pPr>
            <a:endParaRPr lang="sr-Latn-RS" sz="2000" dirty="0" smtClean="0"/>
          </a:p>
          <a:p>
            <a:pPr algn="ctr">
              <a:buFontTx/>
              <a:buChar char="-"/>
            </a:pPr>
            <a:endParaRPr lang="sr-Latn-RS" sz="2000" b="1" dirty="0" smtClean="0"/>
          </a:p>
          <a:p>
            <a:pPr algn="ctr">
              <a:buFontTx/>
              <a:buChar char="-"/>
            </a:pPr>
            <a:endParaRPr lang="sr-Latn-RS" sz="2000" b="1" dirty="0" smtClean="0"/>
          </a:p>
          <a:p>
            <a:pPr algn="ctr">
              <a:buFontTx/>
              <a:buChar char="-"/>
            </a:pPr>
            <a:r>
              <a:rPr lang="sr-Latn-RS" sz="2000" b="1" dirty="0" smtClean="0"/>
              <a:t>trajne posledice pretrpljenog preloma desne butne kosti </a:t>
            </a:r>
          </a:p>
          <a:p>
            <a:pPr algn="just">
              <a:buFontTx/>
              <a:buChar char="-"/>
            </a:pPr>
            <a:endParaRPr lang="sr-Latn-RS" sz="2000" dirty="0" smtClean="0"/>
          </a:p>
          <a:p>
            <a:pPr algn="just">
              <a:buFontTx/>
              <a:buChar char="-"/>
            </a:pPr>
            <a:r>
              <a:rPr lang="sr-Latn-RS" sz="2000" dirty="0" smtClean="0"/>
              <a:t>skraćenje desne noge za oko 5 cm (pa mu je zato prepisana ortopedska obuća), 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atrofija muskulature na desnoj nozi, </a:t>
            </a:r>
          </a:p>
          <a:p>
            <a:pPr algn="just">
              <a:buFontTx/>
              <a:buChar char="-"/>
            </a:pPr>
            <a:r>
              <a:rPr lang="sr-Latn-RS" sz="2000" dirty="0" smtClean="0"/>
              <a:t>degenerativne promene u desnom kuknom i kolenom zglobu.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97617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60" y="342454"/>
            <a:ext cx="7977364" cy="5992947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just">
              <a:buFontTx/>
              <a:buChar char="-"/>
            </a:pPr>
            <a:endParaRPr lang="sr-Latn-RS" sz="1800" dirty="0" smtClean="0"/>
          </a:p>
          <a:p>
            <a:pPr algn="ctr">
              <a:buFontTx/>
              <a:buChar char="-"/>
            </a:pPr>
            <a:r>
              <a:rPr lang="sr-Latn-RS" sz="1800" b="1" dirty="0" smtClean="0"/>
              <a:t>DA LI SU NAVEDENE POSLEDICE SMETNJA ZA IZDRŽAVANJE </a:t>
            </a:r>
          </a:p>
          <a:p>
            <a:pPr algn="ctr">
              <a:buFontTx/>
              <a:buChar char="-"/>
            </a:pPr>
            <a:r>
              <a:rPr lang="sr-Latn-RS" sz="1800" b="1" dirty="0" smtClean="0"/>
              <a:t>ZATVORSKE KAZNE </a:t>
            </a:r>
          </a:p>
          <a:p>
            <a:pPr algn="ctr">
              <a:buFontTx/>
              <a:buChar char="-"/>
            </a:pPr>
            <a:endParaRPr lang="sr-Latn-RS" sz="1800" b="1" dirty="0" smtClean="0"/>
          </a:p>
          <a:p>
            <a:pPr algn="ctr">
              <a:buFontTx/>
              <a:buChar char="-"/>
            </a:pPr>
            <a:r>
              <a:rPr lang="sr-Latn-RS" sz="2400" b="1" dirty="0" smtClean="0"/>
              <a:t>?</a:t>
            </a:r>
            <a:r>
              <a:rPr lang="sr-Latn-RS" sz="1800" b="1" dirty="0" smtClean="0"/>
              <a:t> </a:t>
            </a:r>
            <a:endParaRPr lang="sr-Latn-C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18947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endParaRPr lang="sr-Latn-CS" sz="4400" b="1" dirty="0" smtClean="0"/>
          </a:p>
          <a:p>
            <a:pPr marL="45720" indent="0" algn="ctr">
              <a:buNone/>
            </a:pPr>
            <a:endParaRPr lang="sr-Latn-CS" sz="4400" b="1" dirty="0" smtClean="0"/>
          </a:p>
          <a:p>
            <a:pPr marL="45720" indent="0" algn="ctr">
              <a:buNone/>
            </a:pPr>
            <a:r>
              <a:rPr lang="sr-Latn-CS" sz="4400" b="1" dirty="0" smtClean="0"/>
              <a:t>Hvala na pažnji!</a:t>
            </a:r>
          </a:p>
          <a:p>
            <a:pPr marL="45720" indent="0" algn="ctr">
              <a:buNone/>
            </a:pPr>
            <a:endParaRPr lang="x-none" sz="4400" smtClean="0"/>
          </a:p>
          <a:p>
            <a:pPr marL="45720" indent="0" algn="r">
              <a:buNone/>
            </a:pPr>
            <a:r>
              <a:rPr lang="uz-Cyrl-UZ" sz="2400" dirty="0" smtClean="0"/>
              <a:t>Prof. dr Branimir Aleksandrić</a:t>
            </a:r>
            <a:r>
              <a:rPr lang="x-none" sz="2400" smtClean="0"/>
              <a:t>	</a:t>
            </a:r>
          </a:p>
          <a:p>
            <a:pPr marL="45720" indent="0" algn="r">
              <a:buNone/>
            </a:pPr>
            <a:r>
              <a:rPr lang="x-none" sz="2400" smtClean="0">
                <a:solidFill>
                  <a:srgbClr val="FF0000"/>
                </a:solidFill>
                <a:hlinkClick r:id="rId2"/>
              </a:rPr>
              <a:t>prof.aleksandric@gmail.com</a:t>
            </a:r>
            <a:r>
              <a:rPr lang="x-none" sz="2400" smtClean="0"/>
              <a:t>	</a:t>
            </a:r>
            <a:endParaRPr lang="sr-Latn-C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92</TotalTime>
  <Words>141</Words>
  <Application>Microsoft Office PowerPoint</Application>
  <PresentationFormat>On-screen Show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Dejan Aleksandric</dc:creator>
  <cp:lastModifiedBy>Buca</cp:lastModifiedBy>
  <cp:revision>14</cp:revision>
  <dcterms:created xsi:type="dcterms:W3CDTF">2017-05-08T06:57:12Z</dcterms:created>
  <dcterms:modified xsi:type="dcterms:W3CDTF">2018-05-15T23:32:46Z</dcterms:modified>
</cp:coreProperties>
</file>